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Sloop Script Pro" charset="1" panose="00000000000000090000"/>
      <p:regular r:id="rId7"/>
    </p:embeddedFont>
    <p:embeddedFont>
      <p:font typeface="Montserrat Medium" charset="1" panose="000006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A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69714" y="1126172"/>
            <a:ext cx="28721372" cy="41638857"/>
            <a:chOff x="0" y="0"/>
            <a:chExt cx="2507421" cy="363513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07421" cy="3635138"/>
            </a:xfrm>
            <a:custGeom>
              <a:avLst/>
              <a:gdLst/>
              <a:ahLst/>
              <a:cxnLst/>
              <a:rect r="r" b="b" t="t" l="l"/>
              <a:pathLst>
                <a:path h="3635138" w="2507421">
                  <a:moveTo>
                    <a:pt x="0" y="0"/>
                  </a:moveTo>
                  <a:lnTo>
                    <a:pt x="2507421" y="0"/>
                  </a:lnTo>
                  <a:lnTo>
                    <a:pt x="2507421" y="3635138"/>
                  </a:lnTo>
                  <a:lnTo>
                    <a:pt x="0" y="3635138"/>
                  </a:lnTo>
                  <a:close/>
                </a:path>
              </a:pathLst>
            </a:custGeom>
            <a:solidFill>
              <a:srgbClr val="FFFAF3"/>
            </a:solidFill>
            <a:ln w="95250" cap="sq">
              <a:solidFill>
                <a:srgbClr val="574C4A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247650"/>
              <a:ext cx="2507421" cy="3882788"/>
            </a:xfrm>
            <a:prstGeom prst="rect">
              <a:avLst/>
            </a:prstGeom>
          </p:spPr>
          <p:txBody>
            <a:bodyPr anchor="ctr" rtlCol="false" tIns="104268" lIns="104268" bIns="104268" rIns="104268"/>
            <a:lstStyle/>
            <a:p>
              <a:pPr algn="ctr">
                <a:lnSpc>
                  <a:spcPts val="11278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36793" y="1565790"/>
            <a:ext cx="8848386" cy="8467004"/>
            <a:chOff x="0" y="0"/>
            <a:chExt cx="813374" cy="77831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3374" cy="778316"/>
            </a:xfrm>
            <a:custGeom>
              <a:avLst/>
              <a:gdLst/>
              <a:ahLst/>
              <a:cxnLst/>
              <a:rect r="r" b="b" t="t" l="l"/>
              <a:pathLst>
                <a:path h="778316" w="813374">
                  <a:moveTo>
                    <a:pt x="0" y="0"/>
                  </a:moveTo>
                  <a:lnTo>
                    <a:pt x="813374" y="0"/>
                  </a:lnTo>
                  <a:lnTo>
                    <a:pt x="813374" y="778316"/>
                  </a:lnTo>
                  <a:lnTo>
                    <a:pt x="0" y="778316"/>
                  </a:lnTo>
                  <a:close/>
                </a:path>
              </a:pathLst>
            </a:custGeom>
            <a:solidFill>
              <a:srgbClr val="FFFAF3"/>
            </a:solidFill>
            <a:ln cap="sq">
              <a:noFill/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238125"/>
              <a:ext cx="813374" cy="1016441"/>
            </a:xfrm>
            <a:prstGeom prst="rect">
              <a:avLst/>
            </a:prstGeom>
          </p:spPr>
          <p:txBody>
            <a:bodyPr anchor="ctr" rtlCol="false" tIns="99026" lIns="99026" bIns="99026" rIns="99026"/>
            <a:lstStyle/>
            <a:p>
              <a:pPr algn="ctr">
                <a:lnSpc>
                  <a:spcPts val="10711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20114538" y="1565790"/>
            <a:ext cx="8805029" cy="8472310"/>
            <a:chOff x="0" y="0"/>
            <a:chExt cx="809388" cy="778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09388" cy="778804"/>
            </a:xfrm>
            <a:custGeom>
              <a:avLst/>
              <a:gdLst/>
              <a:ahLst/>
              <a:cxnLst/>
              <a:rect r="r" b="b" t="t" l="l"/>
              <a:pathLst>
                <a:path h="778804" w="809388">
                  <a:moveTo>
                    <a:pt x="0" y="0"/>
                  </a:moveTo>
                  <a:lnTo>
                    <a:pt x="809388" y="0"/>
                  </a:lnTo>
                  <a:lnTo>
                    <a:pt x="809388" y="778804"/>
                  </a:lnTo>
                  <a:lnTo>
                    <a:pt x="0" y="778804"/>
                  </a:lnTo>
                  <a:close/>
                </a:path>
              </a:pathLst>
            </a:custGeom>
            <a:solidFill>
              <a:srgbClr val="FFFAF3"/>
            </a:solidFill>
            <a:ln cap="sq">
              <a:noFill/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238125"/>
              <a:ext cx="809388" cy="1016929"/>
            </a:xfrm>
            <a:prstGeom prst="rect">
              <a:avLst/>
            </a:prstGeom>
          </p:spPr>
          <p:txBody>
            <a:bodyPr anchor="ctr" rtlCol="false" tIns="99026" lIns="99026" bIns="99026" rIns="99026"/>
            <a:lstStyle/>
            <a:p>
              <a:pPr algn="ctr">
                <a:lnSpc>
                  <a:spcPts val="10711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879272" y="1987593"/>
            <a:ext cx="7154221" cy="7154221"/>
          </a:xfrm>
          <a:custGeom>
            <a:avLst/>
            <a:gdLst/>
            <a:ahLst/>
            <a:cxnLst/>
            <a:rect r="r" b="b" t="t" l="l"/>
            <a:pathLst>
              <a:path h="7154221" w="7154221">
                <a:moveTo>
                  <a:pt x="0" y="0"/>
                </a:moveTo>
                <a:lnTo>
                  <a:pt x="7154221" y="0"/>
                </a:lnTo>
                <a:lnTo>
                  <a:pt x="7154221" y="7154221"/>
                </a:lnTo>
                <a:lnTo>
                  <a:pt x="0" y="71542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5400000">
            <a:off x="21291407" y="1987593"/>
            <a:ext cx="7154221" cy="7154221"/>
          </a:xfrm>
          <a:custGeom>
            <a:avLst/>
            <a:gdLst/>
            <a:ahLst/>
            <a:cxnLst/>
            <a:rect r="r" b="b" t="t" l="l"/>
            <a:pathLst>
              <a:path h="7154221" w="7154221">
                <a:moveTo>
                  <a:pt x="0" y="0"/>
                </a:moveTo>
                <a:lnTo>
                  <a:pt x="7154222" y="0"/>
                </a:lnTo>
                <a:lnTo>
                  <a:pt x="7154222" y="7154221"/>
                </a:lnTo>
                <a:lnTo>
                  <a:pt x="0" y="71542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-10800000">
            <a:off x="20139722" y="33858406"/>
            <a:ext cx="8779845" cy="8467004"/>
            <a:chOff x="0" y="0"/>
            <a:chExt cx="807073" cy="77831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07073" cy="778316"/>
            </a:xfrm>
            <a:custGeom>
              <a:avLst/>
              <a:gdLst/>
              <a:ahLst/>
              <a:cxnLst/>
              <a:rect r="r" b="b" t="t" l="l"/>
              <a:pathLst>
                <a:path h="778316" w="807073">
                  <a:moveTo>
                    <a:pt x="0" y="0"/>
                  </a:moveTo>
                  <a:lnTo>
                    <a:pt x="807073" y="0"/>
                  </a:lnTo>
                  <a:lnTo>
                    <a:pt x="807073" y="778316"/>
                  </a:lnTo>
                  <a:lnTo>
                    <a:pt x="0" y="778316"/>
                  </a:lnTo>
                  <a:close/>
                </a:path>
              </a:pathLst>
            </a:custGeom>
            <a:solidFill>
              <a:srgbClr val="FFFAF3"/>
            </a:solidFill>
            <a:ln cap="sq">
              <a:noFill/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238125"/>
              <a:ext cx="807073" cy="1016441"/>
            </a:xfrm>
            <a:prstGeom prst="rect">
              <a:avLst/>
            </a:prstGeom>
          </p:spPr>
          <p:txBody>
            <a:bodyPr anchor="ctr" rtlCol="false" tIns="99026" lIns="99026" bIns="99026" rIns="99026"/>
            <a:lstStyle/>
            <a:p>
              <a:pPr algn="ctr">
                <a:lnSpc>
                  <a:spcPts val="10711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-10800000">
            <a:off x="336793" y="33853100"/>
            <a:ext cx="8873570" cy="8472310"/>
            <a:chOff x="0" y="0"/>
            <a:chExt cx="815689" cy="778804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5689" cy="778804"/>
            </a:xfrm>
            <a:custGeom>
              <a:avLst/>
              <a:gdLst/>
              <a:ahLst/>
              <a:cxnLst/>
              <a:rect r="r" b="b" t="t" l="l"/>
              <a:pathLst>
                <a:path h="778804" w="815689">
                  <a:moveTo>
                    <a:pt x="0" y="0"/>
                  </a:moveTo>
                  <a:lnTo>
                    <a:pt x="815689" y="0"/>
                  </a:lnTo>
                  <a:lnTo>
                    <a:pt x="815689" y="778804"/>
                  </a:lnTo>
                  <a:lnTo>
                    <a:pt x="0" y="778804"/>
                  </a:lnTo>
                  <a:close/>
                </a:path>
              </a:pathLst>
            </a:custGeom>
            <a:solidFill>
              <a:srgbClr val="FFFAF3"/>
            </a:solidFill>
            <a:ln cap="sq">
              <a:noFill/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238125"/>
              <a:ext cx="815689" cy="1016929"/>
            </a:xfrm>
            <a:prstGeom prst="rect">
              <a:avLst/>
            </a:prstGeom>
          </p:spPr>
          <p:txBody>
            <a:bodyPr anchor="ctr" rtlCol="false" tIns="99026" lIns="99026" bIns="99026" rIns="99026"/>
            <a:lstStyle/>
            <a:p>
              <a:pPr algn="ctr">
                <a:lnSpc>
                  <a:spcPts val="10711"/>
                </a:lnSpc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-10800000">
            <a:off x="21291407" y="34749386"/>
            <a:ext cx="7154221" cy="7154221"/>
          </a:xfrm>
          <a:custGeom>
            <a:avLst/>
            <a:gdLst/>
            <a:ahLst/>
            <a:cxnLst/>
            <a:rect r="r" b="b" t="t" l="l"/>
            <a:pathLst>
              <a:path h="7154221" w="7154221">
                <a:moveTo>
                  <a:pt x="0" y="0"/>
                </a:moveTo>
                <a:lnTo>
                  <a:pt x="7154222" y="0"/>
                </a:lnTo>
                <a:lnTo>
                  <a:pt x="7154222" y="7154221"/>
                </a:lnTo>
                <a:lnTo>
                  <a:pt x="0" y="71542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-5400000">
            <a:off x="879272" y="34749386"/>
            <a:ext cx="7154221" cy="7154221"/>
          </a:xfrm>
          <a:custGeom>
            <a:avLst/>
            <a:gdLst/>
            <a:ahLst/>
            <a:cxnLst/>
            <a:rect r="r" b="b" t="t" l="l"/>
            <a:pathLst>
              <a:path h="7154221" w="7154221">
                <a:moveTo>
                  <a:pt x="0" y="0"/>
                </a:moveTo>
                <a:lnTo>
                  <a:pt x="7154221" y="0"/>
                </a:lnTo>
                <a:lnTo>
                  <a:pt x="7154221" y="7154221"/>
                </a:lnTo>
                <a:lnTo>
                  <a:pt x="0" y="71542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6204672" y="18764726"/>
            <a:ext cx="18197857" cy="4454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1">
              <a:lnSpc>
                <a:spcPts val="32364"/>
              </a:lnSpc>
            </a:pPr>
            <a:r>
              <a:rPr lang="en-US" sz="35960" spc="3416">
                <a:solidFill>
                  <a:srgbClr val="555141"/>
                </a:solidFill>
                <a:latin typeface="Sloop Script Pro"/>
                <a:ea typeface="Sloop Script Pro"/>
                <a:cs typeface="Sloop Script Pro"/>
                <a:sym typeface="Sloop Script Pro"/>
              </a:rPr>
              <a:t>Olivia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2925724" y="17302982"/>
            <a:ext cx="12655754" cy="71494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368"/>
              </a:lnSpc>
            </a:pPr>
            <a:r>
              <a:rPr lang="en-US" sz="41691" spc="8963">
                <a:solidFill>
                  <a:srgbClr val="555141"/>
                </a:solidFill>
                <a:latin typeface="Sloop Script Pro"/>
                <a:ea typeface="Sloop Script Pro"/>
                <a:cs typeface="Sloop Script Pro"/>
                <a:sym typeface="Sloop Script Pro"/>
              </a:rPr>
              <a:t>+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4456383" y="22796267"/>
            <a:ext cx="18197857" cy="4454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1">
              <a:lnSpc>
                <a:spcPts val="32364"/>
              </a:lnSpc>
            </a:pPr>
            <a:r>
              <a:rPr lang="en-US" sz="35960" spc="3416">
                <a:solidFill>
                  <a:srgbClr val="555141"/>
                </a:solidFill>
                <a:latin typeface="Sloop Script Pro"/>
                <a:ea typeface="Sloop Script Pro"/>
                <a:cs typeface="Sloop Script Pro"/>
                <a:sym typeface="Sloop Script Pro"/>
              </a:rPr>
              <a:t>Henry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5622337" y="14066806"/>
            <a:ext cx="17986227" cy="1135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9210"/>
              </a:lnSpc>
            </a:pPr>
            <a:r>
              <a:rPr lang="en-US" b="true" sz="6822" spc="2074">
                <a:solidFill>
                  <a:srgbClr val="1C181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TO THE WEDDING OF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8730574" y="29418663"/>
            <a:ext cx="11863752" cy="19868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401"/>
              </a:lnSpc>
            </a:pPr>
            <a:r>
              <a:rPr lang="en-US" b="true" sz="11007" spc="1111">
                <a:solidFill>
                  <a:srgbClr val="574C4A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23.09.2025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3189571" y="8148738"/>
            <a:ext cx="22945758" cy="29285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950"/>
              </a:lnSpc>
            </a:pPr>
            <a:r>
              <a:rPr lang="en-US" b="true" sz="26959" spc="1725">
                <a:solidFill>
                  <a:srgbClr val="574C4A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WELCOME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5669337" y="34285678"/>
            <a:ext cx="17892226" cy="26283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711"/>
              </a:lnSpc>
            </a:pPr>
            <a:r>
              <a:rPr lang="en-US" b="true" sz="6822" spc="661">
                <a:solidFill>
                  <a:srgbClr val="17111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THANK YOU FOR CELEBRATING WITH US!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DAGyY8Idm4o</dc:identifier>
  <dcterms:modified xsi:type="dcterms:W3CDTF">2011-08-01T06:04:30Z</dcterms:modified>
  <cp:revision>1</cp:revision>
  <dc:title>Elegant Vintage Welcome Wedding Poster (32 x 48 英寸)</dc:title>
</cp:coreProperties>
</file>